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3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4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5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7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7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7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0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4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015A5-C75F-4359-8F3A-50B5369ADDAA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EF461-6791-4546-961B-D80E57520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4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mtClean="0"/>
              <a:t>מצגת לדוגמה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757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לדוגמה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לדוגמה</dc:title>
  <dc:creator>Office2</dc:creator>
  <cp:lastModifiedBy>Office2</cp:lastModifiedBy>
  <cp:revision>1</cp:revision>
  <dcterms:created xsi:type="dcterms:W3CDTF">2026-02-08T10:33:00Z</dcterms:created>
  <dcterms:modified xsi:type="dcterms:W3CDTF">2026-02-08T10:33:06Z</dcterms:modified>
</cp:coreProperties>
</file>